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6" r:id="rId2"/>
    <p:sldId id="263" r:id="rId3"/>
    <p:sldId id="261" r:id="rId4"/>
    <p:sldId id="257" r:id="rId5"/>
    <p:sldId id="262" r:id="rId6"/>
    <p:sldId id="258" r:id="rId7"/>
    <p:sldId id="256" r:id="rId8"/>
    <p:sldId id="260" r:id="rId9"/>
    <p:sldId id="308" r:id="rId10"/>
    <p:sldId id="309" r:id="rId11"/>
    <p:sldId id="265" r:id="rId12"/>
    <p:sldId id="305" r:id="rId13"/>
    <p:sldId id="295" r:id="rId14"/>
    <p:sldId id="297" r:id="rId15"/>
    <p:sldId id="286" r:id="rId16"/>
    <p:sldId id="302" r:id="rId17"/>
    <p:sldId id="287" r:id="rId18"/>
    <p:sldId id="307" r:id="rId19"/>
    <p:sldId id="289" r:id="rId20"/>
    <p:sldId id="290" r:id="rId21"/>
    <p:sldId id="291" r:id="rId22"/>
    <p:sldId id="292" r:id="rId23"/>
    <p:sldId id="29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86469"/>
  </p:normalViewPr>
  <p:slideViewPr>
    <p:cSldViewPr snapToGrid="0" showGuides="1">
      <p:cViewPr>
        <p:scale>
          <a:sx n="132" d="100"/>
          <a:sy n="132" d="100"/>
        </p:scale>
        <p:origin x="960" y="200"/>
      </p:cViewPr>
      <p:guideLst>
        <p:guide orient="horz" pos="2228"/>
        <p:guide pos="3840"/>
      </p:guideLst>
    </p:cSldViewPr>
  </p:slideViewPr>
  <p:outlineViewPr>
    <p:cViewPr>
      <p:scale>
        <a:sx n="33" d="100"/>
        <a:sy n="33" d="100"/>
      </p:scale>
      <p:origin x="0" y="-744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B3575-1358-4243-ABFA-BE20A275E681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97ED0-E599-48C0-9137-378AC26E5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8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1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10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49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57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0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3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5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5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9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6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2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9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97ED0-E599-48C0-9137-378AC26E5E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5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5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3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61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5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52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7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6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4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4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0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BD36C-E39A-4452-BEE4-311A6E273698}" type="datetimeFigureOut">
              <a:rPr lang="ko-KR" altLang="en-US" smtClean="0"/>
              <a:t>2021. 7. 21.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873F-2C9E-406A-91CB-B2CFADB267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DB0-2DDA-D147-8056-39A79906C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528763"/>
            <a:ext cx="9144000" cy="2387600"/>
          </a:xfrm>
        </p:spPr>
        <p:txBody>
          <a:bodyPr/>
          <a:lstStyle/>
          <a:p>
            <a:r>
              <a:rPr kumimoji="1" lang="en-US" altLang="ko-Kore-KR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STARBUCKS CUSTOM</a:t>
            </a:r>
            <a:endParaRPr kumimoji="1" lang="ko-Kore-KR" altLang="en-US" b="1" dirty="0"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84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59865" y="214651"/>
            <a:ext cx="7003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Login </a:t>
            </a:r>
            <a:r>
              <a:rPr lang="ko-KR" altLang="en-US" dirty="0"/>
              <a:t>된 상태에서 </a:t>
            </a:r>
            <a:r>
              <a:rPr lang="en-US" altLang="ko-KR" dirty="0"/>
              <a:t>LOGOUT</a:t>
            </a:r>
            <a:r>
              <a:rPr lang="ko-KR" altLang="en-US" dirty="0"/>
              <a:t>을 누르면 </a:t>
            </a:r>
            <a:r>
              <a:rPr lang="en-US" altLang="ko-KR" dirty="0"/>
              <a:t>session</a:t>
            </a:r>
            <a:r>
              <a:rPr lang="ko-KR" altLang="en-US" dirty="0"/>
              <a:t>을 제거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64" y="583983"/>
            <a:ext cx="7003007" cy="1362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420217" cy="6858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6" y="2315580"/>
            <a:ext cx="7003007" cy="45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151B230-997E-BA4F-B020-F6666D73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" y="63627"/>
            <a:ext cx="3949319" cy="6730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CCACE1-F0B2-604B-B027-536FFB8D1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70" y="679764"/>
            <a:ext cx="5796222" cy="1759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FE2F67-32F0-E747-9E9C-CC1F53CC6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469" y="2739973"/>
            <a:ext cx="3759201" cy="4038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8A4C94-E487-AC45-B35B-471A67822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014" y="5343272"/>
            <a:ext cx="3759200" cy="133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5C5322-58C3-4D4E-A713-14DF8D6299BF}"/>
              </a:ext>
            </a:extLst>
          </p:cNvPr>
          <p:cNvSpPr txBox="1"/>
          <p:nvPr/>
        </p:nvSpPr>
        <p:spPr>
          <a:xfrm>
            <a:off x="4331368" y="175679"/>
            <a:ext cx="500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 </a:t>
            </a:r>
            <a:r>
              <a:rPr kumimoji="1" lang="ko-KR" altLang="en-US" dirty="0"/>
              <a:t>처음 화면에서 나오는 갤러리로 구현된 게시판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0F3F8-8268-B64E-BB35-A4DC0F2FDEBD}"/>
              </a:ext>
            </a:extLst>
          </p:cNvPr>
          <p:cNvSpPr txBox="1"/>
          <p:nvPr/>
        </p:nvSpPr>
        <p:spPr>
          <a:xfrm>
            <a:off x="7601868" y="3782050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갤러리 형 게시판 로그인시 상세보기 가능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608FB-CBFB-2A43-AF73-FDED477ED0A2}"/>
              </a:ext>
            </a:extLst>
          </p:cNvPr>
          <p:cNvSpPr txBox="1"/>
          <p:nvPr/>
        </p:nvSpPr>
        <p:spPr>
          <a:xfrm>
            <a:off x="10991444" y="181228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By.</a:t>
            </a:r>
            <a:r>
              <a:rPr kumimoji="1" lang="ko-Kore-KR" altLang="en-US" dirty="0"/>
              <a:t>김소정</a:t>
            </a:r>
          </a:p>
        </p:txBody>
      </p:sp>
    </p:spTree>
    <p:extLst>
      <p:ext uri="{BB962C8B-B14F-4D97-AF65-F5344CB8AC3E}">
        <p14:creationId xmlns:p14="http://schemas.microsoft.com/office/powerpoint/2010/main" val="22186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2B69ED-F3AD-454E-BB44-DEB060BB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8"/>
            <a:ext cx="3160992" cy="68629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A92F74-5944-9C44-8E4B-3F0CFFCC4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"/>
          <a:stretch/>
        </p:blipFill>
        <p:spPr>
          <a:xfrm>
            <a:off x="3686476" y="1748496"/>
            <a:ext cx="7168019" cy="3112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355847-9EA8-844C-AEFF-944196FB4E47}"/>
              </a:ext>
            </a:extLst>
          </p:cNvPr>
          <p:cNvSpPr txBox="1"/>
          <p:nvPr/>
        </p:nvSpPr>
        <p:spPr>
          <a:xfrm>
            <a:off x="3501506" y="1379164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갤러리형</a:t>
            </a:r>
            <a:r>
              <a:rPr kumimoji="1" lang="ko-KR" altLang="en-US" dirty="0"/>
              <a:t> 게시판  로그인시 상세보기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617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792646-1D7E-604E-B521-BEBE21824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" y="-2451"/>
            <a:ext cx="3177896" cy="68629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39157C-8AC7-8245-AF4C-09EDA74AA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/>
          <a:stretch/>
        </p:blipFill>
        <p:spPr>
          <a:xfrm>
            <a:off x="4050570" y="1017752"/>
            <a:ext cx="4956281" cy="4687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D719A-1A3F-FE40-97CD-4D0ECC8653FD}"/>
              </a:ext>
            </a:extLst>
          </p:cNvPr>
          <p:cNvSpPr txBox="1"/>
          <p:nvPr/>
        </p:nvSpPr>
        <p:spPr>
          <a:xfrm>
            <a:off x="3851635" y="547961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갤러리형</a:t>
            </a:r>
            <a:r>
              <a:rPr kumimoji="1" lang="ko-KR" altLang="en-US" dirty="0"/>
              <a:t> 게시판 항목  선택 시 댓글을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663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54CA68-6285-2840-867F-C692CB33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" y="-22059"/>
            <a:ext cx="3160992" cy="6829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2C508-676B-224D-8934-5F792811D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69"/>
          <a:stretch/>
        </p:blipFill>
        <p:spPr>
          <a:xfrm>
            <a:off x="3319259" y="3790642"/>
            <a:ext cx="3783894" cy="3016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3164A0-866C-C14C-AD90-C9C96935F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63" y="2588751"/>
            <a:ext cx="3439904" cy="3739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33633-8270-C048-ACF5-7C2B70E1F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927" y="555783"/>
            <a:ext cx="6816481" cy="1503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7E17C-A122-5241-B0C2-66CA10002479}"/>
              </a:ext>
            </a:extLst>
          </p:cNvPr>
          <p:cNvSpPr txBox="1"/>
          <p:nvPr/>
        </p:nvSpPr>
        <p:spPr>
          <a:xfrm>
            <a:off x="4015265" y="183969"/>
            <a:ext cx="363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COMMENT </a:t>
            </a:r>
            <a:r>
              <a:rPr kumimoji="1" lang="ko-KR" altLang="en-US" dirty="0"/>
              <a:t>창에서 보여지는 항목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A827C-4C07-A54C-A9C7-667644CE2B04}"/>
              </a:ext>
            </a:extLst>
          </p:cNvPr>
          <p:cNvSpPr txBox="1"/>
          <p:nvPr/>
        </p:nvSpPr>
        <p:spPr>
          <a:xfrm>
            <a:off x="3284172" y="3392488"/>
            <a:ext cx="593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*</a:t>
            </a:r>
            <a:r>
              <a:rPr kumimoji="1" lang="ko-KR" altLang="en-US" dirty="0"/>
              <a:t> 로그인 아이디에 맞아야만 삭제 </a:t>
            </a:r>
            <a:r>
              <a:rPr kumimoji="1" lang="en-US" altLang="ko-KR" dirty="0"/>
              <a:t>x </a:t>
            </a:r>
            <a:r>
              <a:rPr kumimoji="1" lang="ko-KR" altLang="en-US" dirty="0"/>
              <a:t>버튼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081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964393-B8E9-0247-96CD-85E9195F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" y="14453"/>
            <a:ext cx="3177896" cy="68290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7E1F9A-7C14-894C-9B44-1DDBAB72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612" y="13821"/>
            <a:ext cx="7241615" cy="2608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8D1131-BDA8-EF44-96D1-888F45E50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094" y="2502306"/>
            <a:ext cx="6832600" cy="431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8D277-9941-0140-A72C-D16F2315B8DE}"/>
              </a:ext>
            </a:extLst>
          </p:cNvPr>
          <p:cNvSpPr txBox="1"/>
          <p:nvPr/>
        </p:nvSpPr>
        <p:spPr>
          <a:xfrm>
            <a:off x="3100864" y="4945785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 서브 메뉴에서 내의 내 목록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D78F4-C67E-304C-B8EF-FD317845B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81"/>
          <a:stretch/>
        </p:blipFill>
        <p:spPr>
          <a:xfrm>
            <a:off x="3282809" y="3143768"/>
            <a:ext cx="2349500" cy="16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0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8ECC89-94EF-FF4D-9124-5E3762EA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" y="128553"/>
            <a:ext cx="4853053" cy="66008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7452EC-FEA2-0547-BC88-1A78614C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97" y="1018638"/>
            <a:ext cx="6706097" cy="2320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D969A1-2155-E041-93B8-484CC4AD9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70" y="3440326"/>
            <a:ext cx="69850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3F9FC-659C-854D-860A-77AB12B7DF50}"/>
              </a:ext>
            </a:extLst>
          </p:cNvPr>
          <p:cNvSpPr txBox="1"/>
          <p:nvPr/>
        </p:nvSpPr>
        <p:spPr>
          <a:xfrm>
            <a:off x="5276172" y="291701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*</a:t>
            </a:r>
            <a:r>
              <a:rPr kumimoji="1" lang="ko-KR" altLang="en-US" dirty="0"/>
              <a:t>  나의 메뉴에 진입 시에 삭제버튼을 확인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76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7E0A9E-36E4-0747-9184-2F0A2BFC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" y="14453"/>
            <a:ext cx="3144088" cy="68290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16FA64-D022-9444-AD2D-7E45FF56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880" y="2451100"/>
            <a:ext cx="6985000" cy="97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2D772-B300-F747-B8A3-AE603FFE9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80" y="3741627"/>
            <a:ext cx="2882900" cy="229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2111CF-59C3-4348-B010-C9277834BA12}"/>
              </a:ext>
            </a:extLst>
          </p:cNvPr>
          <p:cNvSpPr txBox="1"/>
          <p:nvPr/>
        </p:nvSpPr>
        <p:spPr>
          <a:xfrm>
            <a:off x="3864485" y="183487"/>
            <a:ext cx="42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메뉴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가져오는 방식</a:t>
            </a:r>
            <a:endParaRPr kumimoji="1" lang="en-US" altLang="ko-KR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9114F21E-BD77-6B4C-8356-F4D306B977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7" b="72361"/>
          <a:stretch/>
        </p:blipFill>
        <p:spPr>
          <a:xfrm>
            <a:off x="4012880" y="710849"/>
            <a:ext cx="2349500" cy="471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326608-AFBF-A44B-B628-F7286C4C2AA9}"/>
              </a:ext>
            </a:extLst>
          </p:cNvPr>
          <p:cNvSpPr txBox="1"/>
          <p:nvPr/>
        </p:nvSpPr>
        <p:spPr>
          <a:xfrm>
            <a:off x="3862881" y="1962557"/>
            <a:ext cx="430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메뉴 선택 시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가져오는 방식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997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B086E1-CD26-8F40-B35A-1D52C196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892062" cy="6896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077C46-6CAA-6143-8D08-F7FCC3DF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91" y="457820"/>
            <a:ext cx="4213416" cy="409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7917D-0B73-E740-94F1-532B8CAE0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52"/>
          <a:stretch/>
        </p:blipFill>
        <p:spPr>
          <a:xfrm>
            <a:off x="4001480" y="907287"/>
            <a:ext cx="8128000" cy="2521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FF1AE-8421-904F-B2AD-252A6E4A7D65}"/>
              </a:ext>
            </a:extLst>
          </p:cNvPr>
          <p:cNvSpPr txBox="1"/>
          <p:nvPr/>
        </p:nvSpPr>
        <p:spPr>
          <a:xfrm>
            <a:off x="4045377" y="49881"/>
            <a:ext cx="519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메뉴 하나를 선택하고 나오는 다음 메뉴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1DFDCD-8AE3-9145-852D-E5FACCCC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506" y="4980439"/>
            <a:ext cx="3860800" cy="15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AD7DDA-20E3-834D-9F41-71CE70EDF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997" y="3896666"/>
            <a:ext cx="58420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8F8AA-2186-9248-BD43-A2D21073FBD4}"/>
              </a:ext>
            </a:extLst>
          </p:cNvPr>
          <p:cNvSpPr txBox="1"/>
          <p:nvPr/>
        </p:nvSpPr>
        <p:spPr>
          <a:xfrm>
            <a:off x="4045377" y="3538337"/>
            <a:ext cx="430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메뉴 선택 시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가져오는 방식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387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845C67-FBBA-C34B-907D-AEAC2564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" y="-2451"/>
            <a:ext cx="3127185" cy="6862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3A8BD3-0521-4D48-846A-6E50D6878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242" y="697915"/>
            <a:ext cx="6692900" cy="2425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647B7F-507D-CB4F-9BAF-D33D4EAFE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242" y="3142865"/>
            <a:ext cx="7315200" cy="389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91C209-7C40-1341-98F0-76A33B017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078" y="168212"/>
            <a:ext cx="4868266" cy="45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1EC88-0F37-C04F-BD91-D3E9205185E9}"/>
              </a:ext>
            </a:extLst>
          </p:cNvPr>
          <p:cNvSpPr txBox="1"/>
          <p:nvPr/>
        </p:nvSpPr>
        <p:spPr>
          <a:xfrm>
            <a:off x="3880078" y="2821658"/>
            <a:ext cx="403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에서 최종 메뉴를 저장 화면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467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25" y="1658102"/>
            <a:ext cx="6485466" cy="23148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25" y="4231340"/>
            <a:ext cx="6485466" cy="2191056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AFB82A8-1A25-4816-BCD5-21D69C265F6F}"/>
              </a:ext>
            </a:extLst>
          </p:cNvPr>
          <p:cNvSpPr txBox="1">
            <a:spLocks/>
          </p:cNvSpPr>
          <p:nvPr/>
        </p:nvSpPr>
        <p:spPr>
          <a:xfrm>
            <a:off x="5383325" y="578217"/>
            <a:ext cx="6464187" cy="82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처음 프로젝트가 </a:t>
            </a:r>
            <a:r>
              <a:rPr lang="ko-KR" altLang="en-US" sz="2000" dirty="0" err="1"/>
              <a:t>실행되었을때</a:t>
            </a:r>
            <a:r>
              <a:rPr lang="ko-KR" altLang="en-US" sz="2000" dirty="0"/>
              <a:t> 자동으로 테이블 생성</a:t>
            </a:r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Key</a:t>
            </a:r>
            <a:r>
              <a:rPr lang="ko-KR" altLang="en-US" sz="2000" dirty="0"/>
              <a:t>와 </a:t>
            </a:r>
            <a:r>
              <a:rPr lang="en-US" altLang="ko-KR" sz="2000" dirty="0"/>
              <a:t>value</a:t>
            </a:r>
            <a:r>
              <a:rPr lang="ko-KR" altLang="en-US" sz="2000" dirty="0"/>
              <a:t>가 </a:t>
            </a:r>
            <a:r>
              <a:rPr lang="en-US" altLang="ko-KR" sz="2000" dirty="0"/>
              <a:t>String </a:t>
            </a:r>
            <a:r>
              <a:rPr lang="ko-KR" altLang="en-US" sz="2000"/>
              <a:t>형태로 값을 저장하는 </a:t>
            </a:r>
            <a:r>
              <a:rPr lang="en-US" altLang="ko-KR" sz="2000" dirty="0"/>
              <a:t>Map </a:t>
            </a:r>
            <a:r>
              <a:rPr lang="ko-KR" altLang="en-US" sz="2000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55CD5F-4D6D-4883-8AE9-4D0D34B3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790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3B888-4BC8-F44A-8E96-77E0598DC02D}"/>
              </a:ext>
            </a:extLst>
          </p:cNvPr>
          <p:cNvSpPr txBox="1"/>
          <p:nvPr/>
        </p:nvSpPr>
        <p:spPr>
          <a:xfrm>
            <a:off x="10233061" y="113016"/>
            <a:ext cx="11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By.</a:t>
            </a:r>
            <a:r>
              <a:rPr kumimoji="1" lang="ko-KR" altLang="en-US" dirty="0"/>
              <a:t>김성훈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742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740C6-529B-CC43-BC1B-9E3367B2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" y="-2451"/>
            <a:ext cx="3144088" cy="6862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C4170-58CB-444D-821E-E134F4045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4" r="20527" b="4595"/>
          <a:stretch/>
        </p:blipFill>
        <p:spPr>
          <a:xfrm>
            <a:off x="3622062" y="454460"/>
            <a:ext cx="6907976" cy="6336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720A9-2AFD-5C42-B7A7-5D4A90EA0FC4}"/>
              </a:ext>
            </a:extLst>
          </p:cNvPr>
          <p:cNvSpPr txBox="1"/>
          <p:nvPr/>
        </p:nvSpPr>
        <p:spPr>
          <a:xfrm>
            <a:off x="3622062" y="66609"/>
            <a:ext cx="629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각각의 항목에 빈칸이 입력되지않도록 하는 유효성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419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446E61-A4D1-C747-A372-CF3946DB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" y="48260"/>
            <a:ext cx="5486019" cy="6761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416093-4B99-AE4D-999B-187C5DD4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78" y="1041400"/>
            <a:ext cx="3441700" cy="2387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42DEFC-0441-6345-8BF4-F8E3B8FE0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78" y="4191001"/>
            <a:ext cx="6324600" cy="209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295D8-85AA-2240-BC28-EDCA2946B406}"/>
              </a:ext>
            </a:extLst>
          </p:cNvPr>
          <p:cNvSpPr txBox="1"/>
          <p:nvPr/>
        </p:nvSpPr>
        <p:spPr>
          <a:xfrm>
            <a:off x="5980055" y="3625334"/>
            <a:ext cx="387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최종 저장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파일 첨부 코드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CFA28-AB11-4A45-B8B4-285F05550758}"/>
              </a:ext>
            </a:extLst>
          </p:cNvPr>
          <p:cNvSpPr txBox="1"/>
          <p:nvPr/>
        </p:nvSpPr>
        <p:spPr>
          <a:xfrm>
            <a:off x="6118459" y="660399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</a:t>
            </a:r>
            <a:r>
              <a:rPr kumimoji="1" lang="en-US" altLang="ko-KR" dirty="0"/>
              <a:t>DTO</a:t>
            </a:r>
            <a:r>
              <a:rPr kumimoji="1" lang="ko-KR" altLang="en-US" dirty="0"/>
              <a:t> 파일 포함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156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C30278-1329-EA46-AC4F-3D9D0AEF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7896" cy="6845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4BF396-E844-C545-AF8F-0EDCC2B2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617" y="452912"/>
            <a:ext cx="7652766" cy="1521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6BE0E7-90DB-C442-9827-5FFCDC83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617" y="2020634"/>
            <a:ext cx="5600700" cy="481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D4AC3-0390-C44C-8BD7-B53F9F246C0B}"/>
              </a:ext>
            </a:extLst>
          </p:cNvPr>
          <p:cNvSpPr txBox="1"/>
          <p:nvPr/>
        </p:nvSpPr>
        <p:spPr>
          <a:xfrm>
            <a:off x="7189463" y="3741180"/>
            <a:ext cx="329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저장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나오는 화면 </a:t>
            </a:r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B3AD1-EBF5-F247-B6F1-4F1FA4D23B78}"/>
              </a:ext>
            </a:extLst>
          </p:cNvPr>
          <p:cNvSpPr txBox="1"/>
          <p:nvPr/>
        </p:nvSpPr>
        <p:spPr>
          <a:xfrm>
            <a:off x="6350462" y="1028912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Mapper</a:t>
            </a:r>
            <a:r>
              <a:rPr kumimoji="1" lang="ko-KR" altLang="en-US" dirty="0"/>
              <a:t>에서 최신 순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불러오기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642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0184D-318D-FE49-A681-6B62F203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" y="72465"/>
            <a:ext cx="3110281" cy="6778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55A088-9799-1E44-A9B4-8DF77435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362" y="471374"/>
            <a:ext cx="7738317" cy="1994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12E122-91D7-DF42-81A6-70D828FFC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617" y="2799776"/>
            <a:ext cx="56007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712C6-F39C-1A45-834C-69B53388B6E3}"/>
              </a:ext>
            </a:extLst>
          </p:cNvPr>
          <p:cNvSpPr txBox="1"/>
          <p:nvPr/>
        </p:nvSpPr>
        <p:spPr>
          <a:xfrm>
            <a:off x="3666617" y="83580"/>
            <a:ext cx="565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/>
              <a:t>CUSTOM</a:t>
            </a:r>
            <a:r>
              <a:rPr kumimoji="1" lang="ko-KR" altLang="en-US" dirty="0"/>
              <a:t> 자세히 화면에서 원하는 항목으로 검색 가능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73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EA5E9-1B4B-B045-9130-9F852454DEAB}"/>
              </a:ext>
            </a:extLst>
          </p:cNvPr>
          <p:cNvSpPr txBox="1"/>
          <p:nvPr/>
        </p:nvSpPr>
        <p:spPr>
          <a:xfrm>
            <a:off x="5456989" y="2921000"/>
            <a:ext cx="1909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/>
              <a:t>Q&amp;A</a:t>
            </a:r>
            <a:endParaRPr kumimoji="1" lang="ko-Kore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6998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406400"/>
            <a:ext cx="6891866" cy="12869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1" y="2226737"/>
            <a:ext cx="6891866" cy="719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0927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1" y="3683002"/>
            <a:ext cx="6891866" cy="3175000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>
          <a:xfrm>
            <a:off x="4936463" y="59386"/>
            <a:ext cx="6911049" cy="3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GET method</a:t>
            </a:r>
            <a:r>
              <a:rPr lang="ko-KR" altLang="en-US" sz="2000" dirty="0"/>
              <a:t>를 사용해서 </a:t>
            </a:r>
            <a:r>
              <a:rPr lang="en-US" altLang="ko-KR" sz="2000" dirty="0" err="1"/>
              <a:t>join.jsp</a:t>
            </a:r>
            <a:r>
              <a:rPr lang="en-US" altLang="ko-KR" sz="2000" dirty="0"/>
              <a:t> </a:t>
            </a:r>
            <a:r>
              <a:rPr lang="ko-KR" altLang="en-US" sz="2000" dirty="0"/>
              <a:t>불러오기</a:t>
            </a:r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4936463" y="1855640"/>
            <a:ext cx="6911049" cy="373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home.jsp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login.jsp</a:t>
            </a:r>
            <a:r>
              <a:rPr lang="en-US" altLang="ko-KR" sz="2000" dirty="0"/>
              <a:t> </a:t>
            </a:r>
            <a:r>
              <a:rPr lang="ko-KR" altLang="en-US" sz="2000" dirty="0"/>
              <a:t>연결</a:t>
            </a: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4933818" y="3097832"/>
            <a:ext cx="6911049" cy="58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Blur</a:t>
            </a:r>
            <a:r>
              <a:rPr lang="ko-KR" altLang="en-US" sz="2000" dirty="0"/>
              <a:t>를 사용해서 마우스포인터가 해당 태그요소를 벗어나면 이벤트가 발생</a:t>
            </a:r>
          </a:p>
        </p:txBody>
      </p:sp>
    </p:spTree>
    <p:extLst>
      <p:ext uri="{BB962C8B-B14F-4D97-AF65-F5344CB8AC3E}">
        <p14:creationId xmlns:p14="http://schemas.microsoft.com/office/powerpoint/2010/main" val="313694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6815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77" y="541869"/>
            <a:ext cx="6899935" cy="2870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464" y="3987802"/>
            <a:ext cx="6899934" cy="2590800"/>
          </a:xfrm>
          <a:prstGeom prst="rect">
            <a:avLst/>
          </a:prstGeom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4936463" y="169455"/>
            <a:ext cx="6911049" cy="37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서버로 </a:t>
            </a:r>
            <a:r>
              <a:rPr lang="en-US" altLang="ko-KR" sz="2000" dirty="0"/>
              <a:t>fetch(ajax) </a:t>
            </a:r>
            <a:r>
              <a:rPr lang="ko-KR" altLang="en-US" sz="2000" dirty="0"/>
              <a:t>전송하기</a:t>
            </a: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4925349" y="3598277"/>
            <a:ext cx="6911049" cy="37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id_check</a:t>
            </a:r>
            <a:r>
              <a:rPr lang="en-US" altLang="ko-KR" sz="2000" dirty="0"/>
              <a:t> method</a:t>
            </a:r>
            <a:r>
              <a:rPr lang="ko-KR" altLang="en-US" sz="2000" dirty="0"/>
              <a:t>에서 </a:t>
            </a:r>
            <a:r>
              <a:rPr lang="en-US" altLang="ko-KR" sz="2000" dirty="0"/>
              <a:t>ID</a:t>
            </a:r>
            <a:r>
              <a:rPr lang="ko-KR" altLang="en-US" sz="2000" dirty="0"/>
              <a:t>를 조회하여 유효성검사</a:t>
            </a:r>
          </a:p>
        </p:txBody>
      </p:sp>
    </p:spTree>
    <p:extLst>
      <p:ext uri="{BB962C8B-B14F-4D97-AF65-F5344CB8AC3E}">
        <p14:creationId xmlns:p14="http://schemas.microsoft.com/office/powerpoint/2010/main" val="118086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45" y="550333"/>
            <a:ext cx="6464187" cy="2810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5312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325" y="3810426"/>
            <a:ext cx="6464187" cy="2819400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D0FA5CE-8A18-4C1F-8DEE-07F7C0ED1272}"/>
              </a:ext>
            </a:extLst>
          </p:cNvPr>
          <p:cNvSpPr txBox="1">
            <a:spLocks/>
          </p:cNvSpPr>
          <p:nvPr/>
        </p:nvSpPr>
        <p:spPr>
          <a:xfrm>
            <a:off x="5383325" y="228174"/>
            <a:ext cx="6464187" cy="32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join Post method</a:t>
            </a:r>
            <a:endParaRPr lang="ko-KR" altLang="en-US" sz="2000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6F60BA19-F49B-4EC0-86F8-330E5DCA496F}"/>
              </a:ext>
            </a:extLst>
          </p:cNvPr>
          <p:cNvSpPr txBox="1">
            <a:spLocks/>
          </p:cNvSpPr>
          <p:nvPr/>
        </p:nvSpPr>
        <p:spPr>
          <a:xfrm>
            <a:off x="5383325" y="3488267"/>
            <a:ext cx="6464187" cy="322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Service</a:t>
            </a:r>
            <a:r>
              <a:rPr lang="ko-KR" altLang="en-US" sz="2000" dirty="0"/>
              <a:t>단에서 </a:t>
            </a:r>
            <a:r>
              <a:rPr lang="en-US" altLang="ko-KR" sz="2000" dirty="0" err="1"/>
              <a:t>UserDao</a:t>
            </a:r>
            <a:r>
              <a:rPr lang="ko-KR" altLang="en-US" sz="2000" dirty="0"/>
              <a:t>에서 생성한 </a:t>
            </a:r>
            <a:r>
              <a:rPr lang="en-US" altLang="ko-KR" sz="2000" dirty="0" err="1"/>
              <a:t>insertOrUpdate</a:t>
            </a:r>
            <a:r>
              <a:rPr lang="en-US" altLang="ko-KR" sz="2000" dirty="0"/>
              <a:t> </a:t>
            </a:r>
            <a:r>
              <a:rPr lang="ko-KR" altLang="en-US" sz="2000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254652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325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25" y="2083963"/>
            <a:ext cx="6464187" cy="3615267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46A9916-27DB-4FEE-A81D-CFE781893215}"/>
              </a:ext>
            </a:extLst>
          </p:cNvPr>
          <p:cNvSpPr txBox="1">
            <a:spLocks/>
          </p:cNvSpPr>
          <p:nvPr/>
        </p:nvSpPr>
        <p:spPr>
          <a:xfrm>
            <a:off x="5383325" y="518561"/>
            <a:ext cx="6464187" cy="1565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Service</a:t>
            </a:r>
            <a:r>
              <a:rPr lang="ko-KR" altLang="en-US" sz="2000" dirty="0"/>
              <a:t>단에서 </a:t>
            </a:r>
            <a:r>
              <a:rPr lang="en-US" altLang="ko-KR" sz="2000" dirty="0" err="1"/>
              <a:t>UserDao</a:t>
            </a:r>
            <a:r>
              <a:rPr lang="ko-KR" altLang="en-US" sz="2000" dirty="0"/>
              <a:t>에서 생성한 </a:t>
            </a:r>
            <a:r>
              <a:rPr lang="en-US" altLang="ko-KR" sz="2000" dirty="0" err="1"/>
              <a:t>insertOrUpdate</a:t>
            </a:r>
            <a:r>
              <a:rPr lang="en-US" altLang="ko-KR" sz="2000" dirty="0"/>
              <a:t> </a:t>
            </a:r>
            <a:r>
              <a:rPr lang="ko-KR" altLang="en-US" sz="2000" dirty="0"/>
              <a:t>호출</a:t>
            </a:r>
            <a:endParaRPr lang="en-US" altLang="ko-K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mapper</a:t>
            </a:r>
            <a:r>
              <a:rPr lang="ko-KR" altLang="en-US" sz="2000" dirty="0"/>
              <a:t>에 값이 없으면 </a:t>
            </a:r>
            <a:r>
              <a:rPr lang="en-US" altLang="ko-KR" sz="2000" dirty="0"/>
              <a:t>insert, </a:t>
            </a:r>
            <a:r>
              <a:rPr lang="ko-KR" altLang="en-US" sz="2000" dirty="0"/>
              <a:t>값이 있으면 </a:t>
            </a:r>
            <a:r>
              <a:rPr lang="en-US" altLang="ko-KR" sz="2000" dirty="0"/>
              <a:t>update </a:t>
            </a:r>
            <a:r>
              <a:rPr lang="ko-KR" altLang="en-US" sz="2000" dirty="0"/>
              <a:t>하기 위해 </a:t>
            </a:r>
            <a:r>
              <a:rPr lang="en-US" altLang="ko-KR" sz="2000" dirty="0"/>
              <a:t>ON DUPLICATE KEY UPDATE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00875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"/>
            <a:ext cx="4397375" cy="6855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32" y="4070436"/>
            <a:ext cx="6482180" cy="27706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332" y="2473215"/>
            <a:ext cx="6482180" cy="7906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332" y="587005"/>
            <a:ext cx="6482180" cy="1257475"/>
          </a:xfrm>
          <a:prstGeom prst="rect">
            <a:avLst/>
          </a:prstGeom>
        </p:spPr>
      </p:pic>
      <p:sp>
        <p:nvSpPr>
          <p:cNvPr id="7" name="내용 개체 틀 3"/>
          <p:cNvSpPr txBox="1">
            <a:spLocks/>
          </p:cNvSpPr>
          <p:nvPr/>
        </p:nvSpPr>
        <p:spPr>
          <a:xfrm>
            <a:off x="5365332" y="203319"/>
            <a:ext cx="6482180" cy="3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GET method</a:t>
            </a:r>
            <a:r>
              <a:rPr lang="ko-KR" altLang="en-US" sz="2000" dirty="0"/>
              <a:t>를 사용해서 </a:t>
            </a:r>
            <a:r>
              <a:rPr lang="en-US" altLang="ko-KR" sz="2000" dirty="0" err="1"/>
              <a:t>login.jsp</a:t>
            </a:r>
            <a:r>
              <a:rPr lang="en-US" altLang="ko-KR" sz="2000" dirty="0"/>
              <a:t> </a:t>
            </a:r>
            <a:r>
              <a:rPr lang="ko-KR" altLang="en-US" sz="2000" dirty="0"/>
              <a:t>불러오기</a:t>
            </a: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5365332" y="2101170"/>
            <a:ext cx="6482180" cy="373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home.jsp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login.jsp</a:t>
            </a:r>
            <a:r>
              <a:rPr lang="en-US" altLang="ko-KR" sz="2000" dirty="0"/>
              <a:t> </a:t>
            </a:r>
            <a:r>
              <a:rPr lang="ko-KR" altLang="en-US" sz="2000" dirty="0"/>
              <a:t>연결</a:t>
            </a: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5348398" y="3678281"/>
            <a:ext cx="6482180" cy="39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Script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버튼별로</a:t>
            </a:r>
            <a:r>
              <a:rPr lang="ko-KR" altLang="en-US" sz="2000" dirty="0"/>
              <a:t> 클릭이벤트 설정</a:t>
            </a:r>
          </a:p>
        </p:txBody>
      </p:sp>
    </p:spTree>
    <p:extLst>
      <p:ext uri="{BB962C8B-B14F-4D97-AF65-F5344CB8AC3E}">
        <p14:creationId xmlns:p14="http://schemas.microsoft.com/office/powerpoint/2010/main" val="318449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7375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332" y="5120660"/>
            <a:ext cx="6467978" cy="15618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3" y="584205"/>
            <a:ext cx="6467978" cy="27770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33" y="3554328"/>
            <a:ext cx="6467978" cy="1000741"/>
          </a:xfrm>
          <a:prstGeom prst="rect">
            <a:avLst/>
          </a:prstGeom>
        </p:spPr>
      </p:pic>
      <p:sp>
        <p:nvSpPr>
          <p:cNvPr id="7" name="내용 개체 틀 3"/>
          <p:cNvSpPr txBox="1">
            <a:spLocks/>
          </p:cNvSpPr>
          <p:nvPr/>
        </p:nvSpPr>
        <p:spPr>
          <a:xfrm>
            <a:off x="5365332" y="135462"/>
            <a:ext cx="6482180" cy="432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HttpSession</a:t>
            </a:r>
            <a:r>
              <a:rPr lang="ko-KR" altLang="en-US" sz="2000" dirty="0"/>
              <a:t>을 사용한 </a:t>
            </a:r>
            <a:r>
              <a:rPr lang="en-US" altLang="ko-KR" sz="2000" dirty="0"/>
              <a:t>login POST method </a:t>
            </a:r>
            <a:r>
              <a:rPr lang="ko-KR" altLang="en-US" sz="2000" dirty="0"/>
              <a:t>생성</a:t>
            </a: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5382265" y="4749809"/>
            <a:ext cx="6482180" cy="432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POST method</a:t>
            </a:r>
            <a:r>
              <a:rPr lang="ko-KR" altLang="en-US" sz="2000" dirty="0"/>
              <a:t>를 이용한 </a:t>
            </a:r>
            <a:r>
              <a:rPr lang="en-US" altLang="ko-KR" sz="2000" dirty="0" err="1"/>
              <a:t>login.jsp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560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7375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5" y="512839"/>
            <a:ext cx="7003007" cy="11907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5" y="2616007"/>
            <a:ext cx="7003005" cy="40772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59866" y="179406"/>
            <a:ext cx="7003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Login method</a:t>
            </a:r>
            <a:r>
              <a:rPr lang="ko-KR" altLang="en-US" dirty="0"/>
              <a:t>의 </a:t>
            </a:r>
            <a:r>
              <a:rPr lang="en-US" altLang="ko-KR" dirty="0" err="1"/>
              <a:t>userVO</a:t>
            </a:r>
            <a:r>
              <a:rPr lang="en-US" altLang="ko-KR" dirty="0"/>
              <a:t> </a:t>
            </a:r>
            <a:r>
              <a:rPr lang="ko-KR" altLang="en-US" dirty="0"/>
              <a:t>값이 없으면 </a:t>
            </a:r>
            <a:r>
              <a:rPr lang="en-US" altLang="ko-KR" dirty="0"/>
              <a:t>FAIL</a:t>
            </a:r>
            <a:r>
              <a:rPr lang="ko-KR" altLang="en-US" dirty="0"/>
              <a:t>을 받아 </a:t>
            </a:r>
            <a:r>
              <a:rPr lang="en-US" altLang="ko-KR" dirty="0"/>
              <a:t>alert</a:t>
            </a:r>
            <a:r>
              <a:rPr lang="ko-KR" altLang="en-US" dirty="0"/>
              <a:t>창 작동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15200" y="1984199"/>
            <a:ext cx="7047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상수 </a:t>
            </a:r>
            <a:r>
              <a:rPr lang="en-US" altLang="ko-KR" dirty="0" err="1"/>
              <a:t>login_submit</a:t>
            </a:r>
            <a:r>
              <a:rPr lang="en-US" altLang="ko-KR" dirty="0"/>
              <a:t> </a:t>
            </a:r>
            <a:r>
              <a:rPr lang="ko-KR" altLang="en-US" dirty="0"/>
              <a:t>스크립트 작성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없다면 </a:t>
            </a:r>
            <a:r>
              <a:rPr lang="en-US" altLang="ko-KR" dirty="0"/>
              <a:t>alert </a:t>
            </a:r>
            <a:r>
              <a:rPr lang="ko-KR" altLang="en-US" dirty="0"/>
              <a:t>창 띄우고 해당 자리에 </a:t>
            </a:r>
            <a:r>
              <a:rPr lang="en-US" altLang="ko-KR" dirty="0"/>
              <a:t>focus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43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317</Words>
  <Application>Microsoft Macintosh PowerPoint</Application>
  <PresentationFormat>와이드스크린</PresentationFormat>
  <Paragraphs>56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Apple SD Gothic Neo Heavy</vt:lpstr>
      <vt:lpstr>맑은 고딕</vt:lpstr>
      <vt:lpstr>Arial</vt:lpstr>
      <vt:lpstr>Calibri</vt:lpstr>
      <vt:lpstr>Calibri Light</vt:lpstr>
      <vt:lpstr>Office 테마</vt:lpstr>
      <vt:lpstr>STARBUCKS CUSTOM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403</dc:creator>
  <cp:lastModifiedBy>김소정</cp:lastModifiedBy>
  <cp:revision>32</cp:revision>
  <dcterms:created xsi:type="dcterms:W3CDTF">2021-07-20T04:19:46Z</dcterms:created>
  <dcterms:modified xsi:type="dcterms:W3CDTF">2021-07-21T01:38:23Z</dcterms:modified>
</cp:coreProperties>
</file>